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46" r:id="rId261"/>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61" Type="http://schemas.openxmlformats.org/officeDocument/2006/relationships/slide" Target="slides/slide191.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5" name="Shape 5425"/>
        <p:cNvGrpSpPr/>
        <p:nvPr/>
      </p:nvGrpSpPr>
      <p:grpSpPr>
        <a:xfrm>
          <a:off x="0" y="0"/>
          <a:ext cx="0" cy="0"/>
          <a:chOff x="0" y="0"/>
          <a:chExt cx="0" cy="0"/>
        </a:xfrm>
      </p:grpSpPr>
      <p:sp>
        <p:nvSpPr>
          <p:cNvPr id="5426" name="Google Shape;5426;p19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27" name="Google Shape;5427;p19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19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19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30" name="Google Shape;5430;p19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1.xml"/><Relationship Id="rId3" Type="http://schemas.openxmlformats.org/officeDocument/2006/relationships/image" Target="../media/image282.png"/></Relationships>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1" name="Shape 5431"/>
        <p:cNvGrpSpPr/>
        <p:nvPr/>
      </p:nvGrpSpPr>
      <p:grpSpPr>
        <a:xfrm>
          <a:off x="0" y="0"/>
          <a:ext cx="0" cy="0"/>
          <a:chOff x="0" y="0"/>
          <a:chExt cx="0" cy="0"/>
        </a:xfrm>
      </p:grpSpPr>
      <p:sp>
        <p:nvSpPr>
          <p:cNvPr id="5432" name="Google Shape;5432;p747"/>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433" name="Google Shape;5433;p747"/>
          <p:cNvSpPr txBox="1"/>
          <p:nvPr/>
        </p:nvSpPr>
        <p:spPr>
          <a:xfrm>
            <a:off x="623131" y="1602590"/>
            <a:ext cx="7464900" cy="30621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747"/>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